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4" r:id="rId3"/>
    <p:sldId id="258" r:id="rId4"/>
    <p:sldId id="263" r:id="rId5"/>
    <p:sldId id="259" r:id="rId6"/>
    <p:sldId id="261" r:id="rId7"/>
    <p:sldId id="260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CD80B-AF64-40B4-AA04-3E44A02EC64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D0CBB7-3735-4A3E-B771-86E1F4277AB8}">
      <dgm:prSet/>
      <dgm:spPr/>
      <dgm:t>
        <a:bodyPr/>
        <a:lstStyle/>
        <a:p>
          <a:r>
            <a:rPr lang="en-US"/>
            <a:t>Turn</a:t>
          </a:r>
        </a:p>
      </dgm:t>
    </dgm:pt>
    <dgm:pt modelId="{7BAF0E6C-5D49-4B57-9F43-DE8D85197963}" type="parTrans" cxnId="{AFC5F1C3-E9D4-4114-9726-8F66F1C1C804}">
      <dgm:prSet/>
      <dgm:spPr/>
      <dgm:t>
        <a:bodyPr/>
        <a:lstStyle/>
        <a:p>
          <a:endParaRPr lang="en-US"/>
        </a:p>
      </dgm:t>
    </dgm:pt>
    <dgm:pt modelId="{0F5658E6-457D-43FB-9B5C-9DE796FA228A}" type="sibTrans" cxnId="{AFC5F1C3-E9D4-4114-9726-8F66F1C1C804}">
      <dgm:prSet/>
      <dgm:spPr/>
      <dgm:t>
        <a:bodyPr/>
        <a:lstStyle/>
        <a:p>
          <a:endParaRPr lang="en-US"/>
        </a:p>
      </dgm:t>
    </dgm:pt>
    <dgm:pt modelId="{EC92435A-FEF1-4C9F-BFAE-CFB34FD91693}">
      <dgm:prSet/>
      <dgm:spPr/>
      <dgm:t>
        <a:bodyPr/>
        <a:lstStyle/>
        <a:p>
          <a:r>
            <a:rPr lang="en-US"/>
            <a:t>Turn lights and computers off when they are not being used.</a:t>
          </a:r>
        </a:p>
      </dgm:t>
    </dgm:pt>
    <dgm:pt modelId="{347ED06B-8E32-4D4A-8E7D-271E255F7E55}" type="parTrans" cxnId="{361E5647-F763-4B00-A22A-A4F5533861D2}">
      <dgm:prSet/>
      <dgm:spPr/>
      <dgm:t>
        <a:bodyPr/>
        <a:lstStyle/>
        <a:p>
          <a:endParaRPr lang="en-US"/>
        </a:p>
      </dgm:t>
    </dgm:pt>
    <dgm:pt modelId="{E21280B8-EBB3-4C89-9EDC-88A967A828BB}" type="sibTrans" cxnId="{361E5647-F763-4B00-A22A-A4F5533861D2}">
      <dgm:prSet/>
      <dgm:spPr/>
      <dgm:t>
        <a:bodyPr/>
        <a:lstStyle/>
        <a:p>
          <a:endParaRPr lang="en-US"/>
        </a:p>
      </dgm:t>
    </dgm:pt>
    <dgm:pt modelId="{5888FD90-70C3-41B0-BDCE-3D81CC0E2792}">
      <dgm:prSet/>
      <dgm:spPr/>
      <dgm:t>
        <a:bodyPr/>
        <a:lstStyle/>
        <a:p>
          <a:r>
            <a:rPr lang="en-US"/>
            <a:t>Recycle</a:t>
          </a:r>
        </a:p>
      </dgm:t>
    </dgm:pt>
    <dgm:pt modelId="{1BCC1DFF-A153-4879-B3B0-4D868A5E0D27}" type="parTrans" cxnId="{6C5A9650-4997-48A8-88F2-3E6FF950D00D}">
      <dgm:prSet/>
      <dgm:spPr/>
      <dgm:t>
        <a:bodyPr/>
        <a:lstStyle/>
        <a:p>
          <a:endParaRPr lang="en-US"/>
        </a:p>
      </dgm:t>
    </dgm:pt>
    <dgm:pt modelId="{9DE249C0-BD80-4AE6-8EFF-CD2E4408B2DD}" type="sibTrans" cxnId="{6C5A9650-4997-48A8-88F2-3E6FF950D00D}">
      <dgm:prSet/>
      <dgm:spPr/>
      <dgm:t>
        <a:bodyPr/>
        <a:lstStyle/>
        <a:p>
          <a:endParaRPr lang="en-US"/>
        </a:p>
      </dgm:t>
    </dgm:pt>
    <dgm:pt modelId="{D4F047EE-2AC5-4B06-A711-790D4C0134F4}">
      <dgm:prSet/>
      <dgm:spPr/>
      <dgm:t>
        <a:bodyPr/>
        <a:lstStyle/>
        <a:p>
          <a:r>
            <a:rPr lang="en-US"/>
            <a:t>Recycle paper and plastic.</a:t>
          </a:r>
        </a:p>
      </dgm:t>
    </dgm:pt>
    <dgm:pt modelId="{5962A950-A221-4BCA-95CE-68C92A8E4D6B}" type="parTrans" cxnId="{0DBB1E63-43F4-4722-8B61-8B608447A30F}">
      <dgm:prSet/>
      <dgm:spPr/>
      <dgm:t>
        <a:bodyPr/>
        <a:lstStyle/>
        <a:p>
          <a:endParaRPr lang="en-US"/>
        </a:p>
      </dgm:t>
    </dgm:pt>
    <dgm:pt modelId="{C0FCC2C8-4FD3-4CF0-83C8-37D4F5F05B70}" type="sibTrans" cxnId="{0DBB1E63-43F4-4722-8B61-8B608447A30F}">
      <dgm:prSet/>
      <dgm:spPr/>
      <dgm:t>
        <a:bodyPr/>
        <a:lstStyle/>
        <a:p>
          <a:endParaRPr lang="en-US"/>
        </a:p>
      </dgm:t>
    </dgm:pt>
    <dgm:pt modelId="{804DE090-2B2A-4AD2-BE90-E5297F22D5F5}">
      <dgm:prSet/>
      <dgm:spPr/>
      <dgm:t>
        <a:bodyPr/>
        <a:lstStyle/>
        <a:p>
          <a:r>
            <a:rPr lang="en-US"/>
            <a:t>Support</a:t>
          </a:r>
        </a:p>
      </dgm:t>
    </dgm:pt>
    <dgm:pt modelId="{27CF1A8B-81D3-473A-9065-35918805D0FC}" type="parTrans" cxnId="{C582988C-053A-4B86-AD0D-EC4AE91E7B6C}">
      <dgm:prSet/>
      <dgm:spPr/>
      <dgm:t>
        <a:bodyPr/>
        <a:lstStyle/>
        <a:p>
          <a:endParaRPr lang="en-US"/>
        </a:p>
      </dgm:t>
    </dgm:pt>
    <dgm:pt modelId="{FAFB802D-03CF-46AB-ABD7-DC604527C9FF}" type="sibTrans" cxnId="{C582988C-053A-4B86-AD0D-EC4AE91E7B6C}">
      <dgm:prSet/>
      <dgm:spPr/>
      <dgm:t>
        <a:bodyPr/>
        <a:lstStyle/>
        <a:p>
          <a:endParaRPr lang="en-US"/>
        </a:p>
      </dgm:t>
    </dgm:pt>
    <dgm:pt modelId="{9DF3C76C-3960-441C-AE17-996B08E12EEB}">
      <dgm:prSet/>
      <dgm:spPr/>
      <dgm:t>
        <a:bodyPr/>
        <a:lstStyle/>
        <a:p>
          <a:r>
            <a:rPr lang="en-US" dirty="0"/>
            <a:t>Support our Hackney Schools Street by walking, cycling or scootering to school.</a:t>
          </a:r>
        </a:p>
      </dgm:t>
    </dgm:pt>
    <dgm:pt modelId="{DCF26EA8-3E35-4042-BDF2-486A91E5012E}" type="parTrans" cxnId="{3D7037B4-F26F-4C2C-BBFA-279D4D935A9D}">
      <dgm:prSet/>
      <dgm:spPr/>
      <dgm:t>
        <a:bodyPr/>
        <a:lstStyle/>
        <a:p>
          <a:endParaRPr lang="en-US"/>
        </a:p>
      </dgm:t>
    </dgm:pt>
    <dgm:pt modelId="{8EC30055-96F7-4169-8CB2-AAE9865304E8}" type="sibTrans" cxnId="{3D7037B4-F26F-4C2C-BBFA-279D4D935A9D}">
      <dgm:prSet/>
      <dgm:spPr/>
      <dgm:t>
        <a:bodyPr/>
        <a:lstStyle/>
        <a:p>
          <a:endParaRPr lang="en-US"/>
        </a:p>
      </dgm:t>
    </dgm:pt>
    <dgm:pt modelId="{1C597E08-A28E-6549-9ECB-40E5DF5CEAED}" type="pres">
      <dgm:prSet presAssocID="{4FDCD80B-AF64-40B4-AA04-3E44A02EC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8870A-62D6-D841-9F01-6D6B7411BF29}" type="pres">
      <dgm:prSet presAssocID="{E2D0CBB7-3735-4A3E-B771-86E1F4277AB8}" presName="linNode" presStyleCnt="0"/>
      <dgm:spPr/>
    </dgm:pt>
    <dgm:pt modelId="{0F651025-26EE-3645-8CCF-9D58354319B4}" type="pres">
      <dgm:prSet presAssocID="{E2D0CBB7-3735-4A3E-B771-86E1F4277AB8}" presName="parentText" presStyleLbl="alignNode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49A8D06-6379-CA40-8A3F-70CDB6D4ECA9}" type="pres">
      <dgm:prSet presAssocID="{E2D0CBB7-3735-4A3E-B771-86E1F4277AB8}" presName="descendantText" presStyleLbl="alignAccFollowNode1" presStyleIdx="0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8A7A3070-A435-9246-B861-AD058F38CD32}" type="pres">
      <dgm:prSet presAssocID="{0F5658E6-457D-43FB-9B5C-9DE796FA228A}" presName="sp" presStyleCnt="0"/>
      <dgm:spPr/>
    </dgm:pt>
    <dgm:pt modelId="{ECEE3D3F-D520-714B-9DC6-21FA4C3706C6}" type="pres">
      <dgm:prSet presAssocID="{5888FD90-70C3-41B0-BDCE-3D81CC0E2792}" presName="linNode" presStyleCnt="0"/>
      <dgm:spPr/>
    </dgm:pt>
    <dgm:pt modelId="{798B095F-D037-D747-BC76-969239E60B88}" type="pres">
      <dgm:prSet presAssocID="{5888FD90-70C3-41B0-BDCE-3D81CC0E2792}" presName="parentText" presStyleLbl="alignNode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7DC7BF8-4DF5-C944-A986-A4CEA5D78B43}" type="pres">
      <dgm:prSet presAssocID="{5888FD90-70C3-41B0-BDCE-3D81CC0E2792}" presName="descendantText" presStyleLbl="alignAccFollowNode1" presStyleIdx="1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1B909EF-3EA3-8E4B-A759-3C6D80FE0E8D}" type="pres">
      <dgm:prSet presAssocID="{9DE249C0-BD80-4AE6-8EFF-CD2E4408B2DD}" presName="sp" presStyleCnt="0"/>
      <dgm:spPr/>
    </dgm:pt>
    <dgm:pt modelId="{5C59D9BB-F1B5-CF46-9F9A-6DD4A8BDD95B}" type="pres">
      <dgm:prSet presAssocID="{804DE090-2B2A-4AD2-BE90-E5297F22D5F5}" presName="linNode" presStyleCnt="0"/>
      <dgm:spPr/>
    </dgm:pt>
    <dgm:pt modelId="{D67A99FF-F1ED-A547-ABA5-95F1783D80D0}" type="pres">
      <dgm:prSet presAssocID="{804DE090-2B2A-4AD2-BE90-E5297F22D5F5}" presName="parentText" presStyleLbl="alignNode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19D7200-0A66-F440-9EBA-D54730091212}" type="pres">
      <dgm:prSet presAssocID="{804DE090-2B2A-4AD2-BE90-E5297F22D5F5}" presName="descendantText" presStyleLbl="alignAccFollowNode1" presStyleIdx="2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946E7521-739C-7049-8D48-E8243BB9C120}" type="presOf" srcId="{4FDCD80B-AF64-40B4-AA04-3E44A02EC649}" destId="{1C597E08-A28E-6549-9ECB-40E5DF5CEAED}" srcOrd="0" destOrd="0" presId="urn:microsoft.com/office/officeart/2016/7/layout/VerticalSolidActionList"/>
    <dgm:cxn modelId="{AFC5F1C3-E9D4-4114-9726-8F66F1C1C804}" srcId="{4FDCD80B-AF64-40B4-AA04-3E44A02EC649}" destId="{E2D0CBB7-3735-4A3E-B771-86E1F4277AB8}" srcOrd="0" destOrd="0" parTransId="{7BAF0E6C-5D49-4B57-9F43-DE8D85197963}" sibTransId="{0F5658E6-457D-43FB-9B5C-9DE796FA228A}"/>
    <dgm:cxn modelId="{6C5A9650-4997-48A8-88F2-3E6FF950D00D}" srcId="{4FDCD80B-AF64-40B4-AA04-3E44A02EC649}" destId="{5888FD90-70C3-41B0-BDCE-3D81CC0E2792}" srcOrd="1" destOrd="0" parTransId="{1BCC1DFF-A153-4879-B3B0-4D868A5E0D27}" sibTransId="{9DE249C0-BD80-4AE6-8EFF-CD2E4408B2DD}"/>
    <dgm:cxn modelId="{C9186023-7E59-0C48-AFD6-9170886696EA}" type="presOf" srcId="{804DE090-2B2A-4AD2-BE90-E5297F22D5F5}" destId="{D67A99FF-F1ED-A547-ABA5-95F1783D80D0}" srcOrd="0" destOrd="0" presId="urn:microsoft.com/office/officeart/2016/7/layout/VerticalSolidActionList"/>
    <dgm:cxn modelId="{361E5647-F763-4B00-A22A-A4F5533861D2}" srcId="{E2D0CBB7-3735-4A3E-B771-86E1F4277AB8}" destId="{EC92435A-FEF1-4C9F-BFAE-CFB34FD91693}" srcOrd="0" destOrd="0" parTransId="{347ED06B-8E32-4D4A-8E7D-271E255F7E55}" sibTransId="{E21280B8-EBB3-4C89-9EDC-88A967A828BB}"/>
    <dgm:cxn modelId="{78705768-2F5F-8045-AE04-9B90D7BD735E}" type="presOf" srcId="{D4F047EE-2AC5-4B06-A711-790D4C0134F4}" destId="{67DC7BF8-4DF5-C944-A986-A4CEA5D78B43}" srcOrd="0" destOrd="0" presId="urn:microsoft.com/office/officeart/2016/7/layout/VerticalSolidActionList"/>
    <dgm:cxn modelId="{75BE0D0D-FC88-4E41-816E-EF5F3F0A712B}" type="presOf" srcId="{EC92435A-FEF1-4C9F-BFAE-CFB34FD91693}" destId="{049A8D06-6379-CA40-8A3F-70CDB6D4ECA9}" srcOrd="0" destOrd="0" presId="urn:microsoft.com/office/officeart/2016/7/layout/VerticalSolidActionList"/>
    <dgm:cxn modelId="{C582988C-053A-4B86-AD0D-EC4AE91E7B6C}" srcId="{4FDCD80B-AF64-40B4-AA04-3E44A02EC649}" destId="{804DE090-2B2A-4AD2-BE90-E5297F22D5F5}" srcOrd="2" destOrd="0" parTransId="{27CF1A8B-81D3-473A-9065-35918805D0FC}" sibTransId="{FAFB802D-03CF-46AB-ABD7-DC604527C9FF}"/>
    <dgm:cxn modelId="{B22CA4E5-B06B-3F40-8A45-7787254A9F18}" type="presOf" srcId="{E2D0CBB7-3735-4A3E-B771-86E1F4277AB8}" destId="{0F651025-26EE-3645-8CCF-9D58354319B4}" srcOrd="0" destOrd="0" presId="urn:microsoft.com/office/officeart/2016/7/layout/VerticalSolidActionList"/>
    <dgm:cxn modelId="{3D7037B4-F26F-4C2C-BBFA-279D4D935A9D}" srcId="{804DE090-2B2A-4AD2-BE90-E5297F22D5F5}" destId="{9DF3C76C-3960-441C-AE17-996B08E12EEB}" srcOrd="0" destOrd="0" parTransId="{DCF26EA8-3E35-4042-BDF2-486A91E5012E}" sibTransId="{8EC30055-96F7-4169-8CB2-AAE9865304E8}"/>
    <dgm:cxn modelId="{4B28AF5B-0A9B-104A-B010-F4FCF0A19B25}" type="presOf" srcId="{9DF3C76C-3960-441C-AE17-996B08E12EEB}" destId="{719D7200-0A66-F440-9EBA-D54730091212}" srcOrd="0" destOrd="0" presId="urn:microsoft.com/office/officeart/2016/7/layout/VerticalSolidActionList"/>
    <dgm:cxn modelId="{0DBB1E63-43F4-4722-8B61-8B608447A30F}" srcId="{5888FD90-70C3-41B0-BDCE-3D81CC0E2792}" destId="{D4F047EE-2AC5-4B06-A711-790D4C0134F4}" srcOrd="0" destOrd="0" parTransId="{5962A950-A221-4BCA-95CE-68C92A8E4D6B}" sibTransId="{C0FCC2C8-4FD3-4CF0-83C8-37D4F5F05B70}"/>
    <dgm:cxn modelId="{7D3674C6-C011-A84F-9AF0-E3CC5B0B24BB}" type="presOf" srcId="{5888FD90-70C3-41B0-BDCE-3D81CC0E2792}" destId="{798B095F-D037-D747-BC76-969239E60B88}" srcOrd="0" destOrd="0" presId="urn:microsoft.com/office/officeart/2016/7/layout/VerticalSolidActionList"/>
    <dgm:cxn modelId="{7EEDC341-2195-2B4B-98EE-D02820531969}" type="presParOf" srcId="{1C597E08-A28E-6549-9ECB-40E5DF5CEAED}" destId="{D6B8870A-62D6-D841-9F01-6D6B7411BF29}" srcOrd="0" destOrd="0" presId="urn:microsoft.com/office/officeart/2016/7/layout/VerticalSolidActionList"/>
    <dgm:cxn modelId="{A4B4A05D-7693-E548-BAE7-5964C9B40224}" type="presParOf" srcId="{D6B8870A-62D6-D841-9F01-6D6B7411BF29}" destId="{0F651025-26EE-3645-8CCF-9D58354319B4}" srcOrd="0" destOrd="0" presId="urn:microsoft.com/office/officeart/2016/7/layout/VerticalSolidActionList"/>
    <dgm:cxn modelId="{9C906A83-8C17-0748-8F98-26646BB3CC7C}" type="presParOf" srcId="{D6B8870A-62D6-D841-9F01-6D6B7411BF29}" destId="{049A8D06-6379-CA40-8A3F-70CDB6D4ECA9}" srcOrd="1" destOrd="0" presId="urn:microsoft.com/office/officeart/2016/7/layout/VerticalSolidActionList"/>
    <dgm:cxn modelId="{9CB8E31A-86D7-7148-BC96-C3B575A89359}" type="presParOf" srcId="{1C597E08-A28E-6549-9ECB-40E5DF5CEAED}" destId="{8A7A3070-A435-9246-B861-AD058F38CD32}" srcOrd="1" destOrd="0" presId="urn:microsoft.com/office/officeart/2016/7/layout/VerticalSolidActionList"/>
    <dgm:cxn modelId="{0189904B-812A-784A-9A71-41362D4AE56D}" type="presParOf" srcId="{1C597E08-A28E-6549-9ECB-40E5DF5CEAED}" destId="{ECEE3D3F-D520-714B-9DC6-21FA4C3706C6}" srcOrd="2" destOrd="0" presId="urn:microsoft.com/office/officeart/2016/7/layout/VerticalSolidActionList"/>
    <dgm:cxn modelId="{72507FFD-9C38-2A41-817A-F4A7CF215B89}" type="presParOf" srcId="{ECEE3D3F-D520-714B-9DC6-21FA4C3706C6}" destId="{798B095F-D037-D747-BC76-969239E60B88}" srcOrd="0" destOrd="0" presId="urn:microsoft.com/office/officeart/2016/7/layout/VerticalSolidActionList"/>
    <dgm:cxn modelId="{DDFB1027-55B7-1E44-95D2-07B2FA5F0639}" type="presParOf" srcId="{ECEE3D3F-D520-714B-9DC6-21FA4C3706C6}" destId="{67DC7BF8-4DF5-C944-A986-A4CEA5D78B43}" srcOrd="1" destOrd="0" presId="urn:microsoft.com/office/officeart/2016/7/layout/VerticalSolidActionList"/>
    <dgm:cxn modelId="{84B4BECA-E32E-F641-B757-D9613F3EB445}" type="presParOf" srcId="{1C597E08-A28E-6549-9ECB-40E5DF5CEAED}" destId="{01B909EF-3EA3-8E4B-A759-3C6D80FE0E8D}" srcOrd="3" destOrd="0" presId="urn:microsoft.com/office/officeart/2016/7/layout/VerticalSolidActionList"/>
    <dgm:cxn modelId="{201997E1-B95D-0E42-AA3F-5C737742ABFB}" type="presParOf" srcId="{1C597E08-A28E-6549-9ECB-40E5DF5CEAED}" destId="{5C59D9BB-F1B5-CF46-9F9A-6DD4A8BDD95B}" srcOrd="4" destOrd="0" presId="urn:microsoft.com/office/officeart/2016/7/layout/VerticalSolidActionList"/>
    <dgm:cxn modelId="{FB726C24-2CB8-4B44-900F-6828FEC4AB34}" type="presParOf" srcId="{5C59D9BB-F1B5-CF46-9F9A-6DD4A8BDD95B}" destId="{D67A99FF-F1ED-A547-ABA5-95F1783D80D0}" srcOrd="0" destOrd="0" presId="urn:microsoft.com/office/officeart/2016/7/layout/VerticalSolidActionList"/>
    <dgm:cxn modelId="{C1429154-2382-5D4B-A14A-B1AB01A83421}" type="presParOf" srcId="{5C59D9BB-F1B5-CF46-9F9A-6DD4A8BDD95B}" destId="{719D7200-0A66-F440-9EBA-D5473009121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2C51C-2E8A-4BEF-862F-74726459E1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165999D-1326-4BBC-A142-CE815DDE9118}">
      <dgm:prSet/>
      <dgm:spPr/>
      <dgm:t>
        <a:bodyPr/>
        <a:lstStyle/>
        <a:p>
          <a:r>
            <a:rPr lang="en-GB" dirty="0"/>
            <a:t>You can recycle at home to reduce the amount of waste that goes in our landfill.</a:t>
          </a:r>
          <a:endParaRPr lang="en-US" dirty="0"/>
        </a:p>
      </dgm:t>
    </dgm:pt>
    <dgm:pt modelId="{967887D5-6EDC-4400-AE7F-9C4397D05DF6}" type="parTrans" cxnId="{18F73287-A0BA-4286-AA6F-FE259FCE1F56}">
      <dgm:prSet/>
      <dgm:spPr/>
      <dgm:t>
        <a:bodyPr/>
        <a:lstStyle/>
        <a:p>
          <a:endParaRPr lang="en-US"/>
        </a:p>
      </dgm:t>
    </dgm:pt>
    <dgm:pt modelId="{58C543F0-BB4D-4624-9B5B-8CD2DC656FF6}" type="sibTrans" cxnId="{18F73287-A0BA-4286-AA6F-FE259FCE1F56}">
      <dgm:prSet/>
      <dgm:spPr/>
      <dgm:t>
        <a:bodyPr/>
        <a:lstStyle/>
        <a:p>
          <a:endParaRPr lang="en-US"/>
        </a:p>
      </dgm:t>
    </dgm:pt>
    <dgm:pt modelId="{F5D7EA69-6814-4E01-9EBF-5C53936238D3}">
      <dgm:prSet/>
      <dgm:spPr/>
      <dgm:t>
        <a:bodyPr/>
        <a:lstStyle/>
        <a:p>
          <a:r>
            <a:rPr lang="en-GB" dirty="0"/>
            <a:t>You can use public transport to travel. </a:t>
          </a:r>
          <a:endParaRPr lang="en-US" dirty="0"/>
        </a:p>
      </dgm:t>
    </dgm:pt>
    <dgm:pt modelId="{39704031-AE2C-4755-AE8D-67BF646464A0}" type="parTrans" cxnId="{1010CAB8-6239-4175-A8A0-6A5655967B44}">
      <dgm:prSet/>
      <dgm:spPr/>
      <dgm:t>
        <a:bodyPr/>
        <a:lstStyle/>
        <a:p>
          <a:endParaRPr lang="en-US"/>
        </a:p>
      </dgm:t>
    </dgm:pt>
    <dgm:pt modelId="{1FA7A12A-D9F8-4B98-B2EE-EC74971558DF}" type="sibTrans" cxnId="{1010CAB8-6239-4175-A8A0-6A5655967B44}">
      <dgm:prSet/>
      <dgm:spPr/>
      <dgm:t>
        <a:bodyPr/>
        <a:lstStyle/>
        <a:p>
          <a:endParaRPr lang="en-US"/>
        </a:p>
      </dgm:t>
    </dgm:pt>
    <dgm:pt modelId="{C34AA140-115C-45E8-AC74-4B36881D7424}">
      <dgm:prSet/>
      <dgm:spPr/>
      <dgm:t>
        <a:bodyPr/>
        <a:lstStyle/>
        <a:p>
          <a:r>
            <a:rPr lang="en-GB" dirty="0"/>
            <a:t>Turn any switches off when you are not using it. If you are in a room and it is not being used, turn off the light!</a:t>
          </a:r>
          <a:endParaRPr lang="en-US" dirty="0"/>
        </a:p>
      </dgm:t>
    </dgm:pt>
    <dgm:pt modelId="{A9186D26-11E6-4FC6-AE5D-B1D03E3D177B}" type="parTrans" cxnId="{3EECF33A-2ABE-4507-A09B-44315C3AC06B}">
      <dgm:prSet/>
      <dgm:spPr/>
      <dgm:t>
        <a:bodyPr/>
        <a:lstStyle/>
        <a:p>
          <a:endParaRPr lang="en-US"/>
        </a:p>
      </dgm:t>
    </dgm:pt>
    <dgm:pt modelId="{BE1BA0DD-7071-462E-A1B6-CBFFB0AA3C6A}" type="sibTrans" cxnId="{3EECF33A-2ABE-4507-A09B-44315C3AC06B}">
      <dgm:prSet/>
      <dgm:spPr/>
      <dgm:t>
        <a:bodyPr/>
        <a:lstStyle/>
        <a:p>
          <a:endParaRPr lang="en-US"/>
        </a:p>
      </dgm:t>
    </dgm:pt>
    <dgm:pt modelId="{F91760B0-19AC-4F43-AA09-56E851617FBC}">
      <dgm:prSet/>
      <dgm:spPr/>
      <dgm:t>
        <a:bodyPr/>
        <a:lstStyle/>
        <a:p>
          <a:r>
            <a:rPr lang="en-GB" dirty="0"/>
            <a:t>You can help by planting,  as your new plants and trees will help to remove the greenhouse gas CO</a:t>
          </a:r>
          <a:r>
            <a:rPr lang="en-GB" baseline="-25000" dirty="0"/>
            <a:t>2</a:t>
          </a:r>
          <a:r>
            <a:rPr lang="en-GB" dirty="0"/>
            <a:t> from the air. </a:t>
          </a:r>
          <a:endParaRPr lang="en-US" dirty="0"/>
        </a:p>
      </dgm:t>
    </dgm:pt>
    <dgm:pt modelId="{9376984F-7490-4268-8093-6D4CC507B21F}" type="parTrans" cxnId="{E87D57CF-B647-4AB1-821A-1341ACF5327D}">
      <dgm:prSet/>
      <dgm:spPr/>
      <dgm:t>
        <a:bodyPr/>
        <a:lstStyle/>
        <a:p>
          <a:endParaRPr lang="en-US"/>
        </a:p>
      </dgm:t>
    </dgm:pt>
    <dgm:pt modelId="{33740B46-71A2-4EAA-8FEB-567AC45D1096}" type="sibTrans" cxnId="{E87D57CF-B647-4AB1-821A-1341ACF5327D}">
      <dgm:prSet/>
      <dgm:spPr/>
      <dgm:t>
        <a:bodyPr/>
        <a:lstStyle/>
        <a:p>
          <a:endParaRPr lang="en-US"/>
        </a:p>
      </dgm:t>
    </dgm:pt>
    <dgm:pt modelId="{7C3CAF58-CEF8-4CB9-97DB-CF11AA5BA0EC}">
      <dgm:prSet/>
      <dgm:spPr/>
      <dgm:t>
        <a:bodyPr/>
        <a:lstStyle/>
        <a:p>
          <a:r>
            <a:rPr lang="en-GB" dirty="0"/>
            <a:t>Speak to your parents or adults about ways to reduce emissions and help our planet.</a:t>
          </a:r>
          <a:endParaRPr lang="en-US" dirty="0"/>
        </a:p>
      </dgm:t>
    </dgm:pt>
    <dgm:pt modelId="{F1B4C5E2-0B9B-42FB-937C-2F34ECEF85AC}" type="parTrans" cxnId="{CEDC84E6-B895-4529-8229-27F12FB87A9D}">
      <dgm:prSet/>
      <dgm:spPr/>
      <dgm:t>
        <a:bodyPr/>
        <a:lstStyle/>
        <a:p>
          <a:endParaRPr lang="en-US"/>
        </a:p>
      </dgm:t>
    </dgm:pt>
    <dgm:pt modelId="{14A23C07-8423-46C2-977A-0DA5FA303325}" type="sibTrans" cxnId="{CEDC84E6-B895-4529-8229-27F12FB87A9D}">
      <dgm:prSet/>
      <dgm:spPr/>
      <dgm:t>
        <a:bodyPr/>
        <a:lstStyle/>
        <a:p>
          <a:endParaRPr lang="en-US"/>
        </a:p>
      </dgm:t>
    </dgm:pt>
    <dgm:pt modelId="{12F0C260-3E1E-4DB3-A6C2-46B13ECC1E49}" type="pres">
      <dgm:prSet presAssocID="{C632C51C-2E8A-4BEF-862F-74726459E1E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4183CC-CEF6-43C5-B5DD-50E79B6F73AE}" type="pres">
      <dgm:prSet presAssocID="{E165999D-1326-4BBC-A142-CE815DDE9118}" presName="compNode" presStyleCnt="0"/>
      <dgm:spPr/>
    </dgm:pt>
    <dgm:pt modelId="{07BA16E7-34E7-42C4-AED7-704D4A1B292A}" type="pres">
      <dgm:prSet presAssocID="{E165999D-1326-4BBC-A142-CE815DDE9118}" presName="bgRect" presStyleLbl="bgShp" presStyleIdx="0" presStyleCnt="5"/>
      <dgm:spPr/>
    </dgm:pt>
    <dgm:pt modelId="{CDC8B5EB-31AA-422F-89FC-B0B6DD5BE39C}" type="pres">
      <dgm:prSet presAssocID="{E165999D-1326-4BBC-A142-CE815DDE9118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BCED8B1E-2620-4448-A8E4-4C2B19C2C5AE}" type="pres">
      <dgm:prSet presAssocID="{E165999D-1326-4BBC-A142-CE815DDE9118}" presName="spaceRect" presStyleCnt="0"/>
      <dgm:spPr/>
    </dgm:pt>
    <dgm:pt modelId="{666FF32A-F2FA-43E4-B65B-E3D0CFBB86F1}" type="pres">
      <dgm:prSet presAssocID="{E165999D-1326-4BBC-A142-CE815DDE9118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FDF1BA-2579-4A9C-A4BA-63161F1C42DA}" type="pres">
      <dgm:prSet presAssocID="{58C543F0-BB4D-4624-9B5B-8CD2DC656FF6}" presName="sibTrans" presStyleCnt="0"/>
      <dgm:spPr/>
    </dgm:pt>
    <dgm:pt modelId="{164082C1-270F-4856-89A3-2767379FB5C0}" type="pres">
      <dgm:prSet presAssocID="{F5D7EA69-6814-4E01-9EBF-5C53936238D3}" presName="compNode" presStyleCnt="0"/>
      <dgm:spPr/>
    </dgm:pt>
    <dgm:pt modelId="{74CBC292-DF05-4303-9EDA-B845EE0CFCD4}" type="pres">
      <dgm:prSet presAssocID="{F5D7EA69-6814-4E01-9EBF-5C53936238D3}" presName="bgRect" presStyleLbl="bgShp" presStyleIdx="1" presStyleCnt="5"/>
      <dgm:spPr/>
    </dgm:pt>
    <dgm:pt modelId="{12D7BA08-E376-452A-BCA6-563D021FAA4C}" type="pres">
      <dgm:prSet presAssocID="{F5D7EA69-6814-4E01-9EBF-5C53936238D3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s"/>
        </a:ext>
      </dgm:extLst>
    </dgm:pt>
    <dgm:pt modelId="{AF55F001-0A92-4AA8-A99B-177661A50E31}" type="pres">
      <dgm:prSet presAssocID="{F5D7EA69-6814-4E01-9EBF-5C53936238D3}" presName="spaceRect" presStyleCnt="0"/>
      <dgm:spPr/>
    </dgm:pt>
    <dgm:pt modelId="{4C3395BA-94EC-48D6-B4F5-421F96602EC4}" type="pres">
      <dgm:prSet presAssocID="{F5D7EA69-6814-4E01-9EBF-5C53936238D3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CC7A17E-B64B-4FC8-AAD5-51104EFBE797}" type="pres">
      <dgm:prSet presAssocID="{1FA7A12A-D9F8-4B98-B2EE-EC74971558DF}" presName="sibTrans" presStyleCnt="0"/>
      <dgm:spPr/>
    </dgm:pt>
    <dgm:pt modelId="{59C7ECFF-1714-4530-9299-D0EA156F02E8}" type="pres">
      <dgm:prSet presAssocID="{C34AA140-115C-45E8-AC74-4B36881D7424}" presName="compNode" presStyleCnt="0"/>
      <dgm:spPr/>
    </dgm:pt>
    <dgm:pt modelId="{697675C3-DE5B-4B8A-8E56-965070C1931A}" type="pres">
      <dgm:prSet presAssocID="{C34AA140-115C-45E8-AC74-4B36881D7424}" presName="bgRect" presStyleLbl="bgShp" presStyleIdx="2" presStyleCnt="5"/>
      <dgm:spPr/>
    </dgm:pt>
    <dgm:pt modelId="{9C5A2DC0-AF3A-4EFA-B9A3-14D871E07DC2}" type="pres">
      <dgm:prSet presAssocID="{C34AA140-115C-45E8-AC74-4B36881D7424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84BA8C7B-273E-4F1F-958B-E982CA001686}" type="pres">
      <dgm:prSet presAssocID="{C34AA140-115C-45E8-AC74-4B36881D7424}" presName="spaceRect" presStyleCnt="0"/>
      <dgm:spPr/>
    </dgm:pt>
    <dgm:pt modelId="{B9F4DB7C-54FB-453C-A2EA-F6D4E812D994}" type="pres">
      <dgm:prSet presAssocID="{C34AA140-115C-45E8-AC74-4B36881D7424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6480A8-D77A-40E7-8F6A-55B70231770D}" type="pres">
      <dgm:prSet presAssocID="{BE1BA0DD-7071-462E-A1B6-CBFFB0AA3C6A}" presName="sibTrans" presStyleCnt="0"/>
      <dgm:spPr/>
    </dgm:pt>
    <dgm:pt modelId="{C6E8DB87-A20D-4353-8BF7-81CC70CBB44E}" type="pres">
      <dgm:prSet presAssocID="{F91760B0-19AC-4F43-AA09-56E851617FBC}" presName="compNode" presStyleCnt="0"/>
      <dgm:spPr/>
    </dgm:pt>
    <dgm:pt modelId="{10FF3542-F084-4B2F-A37B-56AD5042BA54}" type="pres">
      <dgm:prSet presAssocID="{F91760B0-19AC-4F43-AA09-56E851617FBC}" presName="bgRect" presStyleLbl="bgShp" presStyleIdx="3" presStyleCnt="5"/>
      <dgm:spPr/>
    </dgm:pt>
    <dgm:pt modelId="{4519D545-9EA1-460A-B570-2F3133D68E0F}" type="pres">
      <dgm:prSet presAssocID="{F91760B0-19AC-4F43-AA09-56E851617FB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C71D4A0F-AB7F-4BFA-B5EA-0D47FBE95ECF}" type="pres">
      <dgm:prSet presAssocID="{F91760B0-19AC-4F43-AA09-56E851617FBC}" presName="spaceRect" presStyleCnt="0"/>
      <dgm:spPr/>
    </dgm:pt>
    <dgm:pt modelId="{B67D5B5D-9308-4F2D-B91A-2AA506A95A1E}" type="pres">
      <dgm:prSet presAssocID="{F91760B0-19AC-4F43-AA09-56E851617FBC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0194A1-BF03-4321-AFFA-3780EB465586}" type="pres">
      <dgm:prSet presAssocID="{33740B46-71A2-4EAA-8FEB-567AC45D1096}" presName="sibTrans" presStyleCnt="0"/>
      <dgm:spPr/>
    </dgm:pt>
    <dgm:pt modelId="{62F85B44-DB22-4943-91D8-B2AD5B18845A}" type="pres">
      <dgm:prSet presAssocID="{7C3CAF58-CEF8-4CB9-97DB-CF11AA5BA0EC}" presName="compNode" presStyleCnt="0"/>
      <dgm:spPr/>
    </dgm:pt>
    <dgm:pt modelId="{9C8703BE-F6DC-48E3-9C35-EDC1D0E4DB2F}" type="pres">
      <dgm:prSet presAssocID="{7C3CAF58-CEF8-4CB9-97DB-CF11AA5BA0EC}" presName="bgRect" presStyleLbl="bgShp" presStyleIdx="4" presStyleCnt="5"/>
      <dgm:spPr/>
    </dgm:pt>
    <dgm:pt modelId="{AD95A535-1F11-4A1D-8FF2-A9B1C45AC5C9}" type="pres">
      <dgm:prSet presAssocID="{7C3CAF58-CEF8-4CB9-97DB-CF11AA5BA0EC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13DD88CF-28DE-46DE-91C7-3B26C38F6C94}" type="pres">
      <dgm:prSet presAssocID="{7C3CAF58-CEF8-4CB9-97DB-CF11AA5BA0EC}" presName="spaceRect" presStyleCnt="0"/>
      <dgm:spPr/>
    </dgm:pt>
    <dgm:pt modelId="{D9D19F83-EA60-44EF-B301-38FC0CC2CBD7}" type="pres">
      <dgm:prSet presAssocID="{7C3CAF58-CEF8-4CB9-97DB-CF11AA5BA0EC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D57CF-B647-4AB1-821A-1341ACF5327D}" srcId="{C632C51C-2E8A-4BEF-862F-74726459E1E8}" destId="{F91760B0-19AC-4F43-AA09-56E851617FBC}" srcOrd="3" destOrd="0" parTransId="{9376984F-7490-4268-8093-6D4CC507B21F}" sibTransId="{33740B46-71A2-4EAA-8FEB-567AC45D1096}"/>
    <dgm:cxn modelId="{4E107B1C-EA22-4E20-85DE-61931CC1670E}" type="presOf" srcId="{7C3CAF58-CEF8-4CB9-97DB-CF11AA5BA0EC}" destId="{D9D19F83-EA60-44EF-B301-38FC0CC2CBD7}" srcOrd="0" destOrd="0" presId="urn:microsoft.com/office/officeart/2018/2/layout/IconVerticalSolidList"/>
    <dgm:cxn modelId="{831421A8-5063-451B-9CDB-0F31EBC480C4}" type="presOf" srcId="{F5D7EA69-6814-4E01-9EBF-5C53936238D3}" destId="{4C3395BA-94EC-48D6-B4F5-421F96602EC4}" srcOrd="0" destOrd="0" presId="urn:microsoft.com/office/officeart/2018/2/layout/IconVerticalSolidList"/>
    <dgm:cxn modelId="{7C33EDDF-BC1B-4DEB-83FF-FEE543484A35}" type="presOf" srcId="{C632C51C-2E8A-4BEF-862F-74726459E1E8}" destId="{12F0C260-3E1E-4DB3-A6C2-46B13ECC1E49}" srcOrd="0" destOrd="0" presId="urn:microsoft.com/office/officeart/2018/2/layout/IconVerticalSolidList"/>
    <dgm:cxn modelId="{18F73287-A0BA-4286-AA6F-FE259FCE1F56}" srcId="{C632C51C-2E8A-4BEF-862F-74726459E1E8}" destId="{E165999D-1326-4BBC-A142-CE815DDE9118}" srcOrd="0" destOrd="0" parTransId="{967887D5-6EDC-4400-AE7F-9C4397D05DF6}" sibTransId="{58C543F0-BB4D-4624-9B5B-8CD2DC656FF6}"/>
    <dgm:cxn modelId="{1010CAB8-6239-4175-A8A0-6A5655967B44}" srcId="{C632C51C-2E8A-4BEF-862F-74726459E1E8}" destId="{F5D7EA69-6814-4E01-9EBF-5C53936238D3}" srcOrd="1" destOrd="0" parTransId="{39704031-AE2C-4755-AE8D-67BF646464A0}" sibTransId="{1FA7A12A-D9F8-4B98-B2EE-EC74971558DF}"/>
    <dgm:cxn modelId="{2EF34F47-B66D-4EE2-9EC5-319D07B900F0}" type="presOf" srcId="{C34AA140-115C-45E8-AC74-4B36881D7424}" destId="{B9F4DB7C-54FB-453C-A2EA-F6D4E812D994}" srcOrd="0" destOrd="0" presId="urn:microsoft.com/office/officeart/2018/2/layout/IconVerticalSolidList"/>
    <dgm:cxn modelId="{8352F7A5-5F8B-4C18-83FE-E49C61773B73}" type="presOf" srcId="{F91760B0-19AC-4F43-AA09-56E851617FBC}" destId="{B67D5B5D-9308-4F2D-B91A-2AA506A95A1E}" srcOrd="0" destOrd="0" presId="urn:microsoft.com/office/officeart/2018/2/layout/IconVerticalSolidList"/>
    <dgm:cxn modelId="{D644D303-81F4-4D81-956B-EB7B9C4982A0}" type="presOf" srcId="{E165999D-1326-4BBC-A142-CE815DDE9118}" destId="{666FF32A-F2FA-43E4-B65B-E3D0CFBB86F1}" srcOrd="0" destOrd="0" presId="urn:microsoft.com/office/officeart/2018/2/layout/IconVerticalSolidList"/>
    <dgm:cxn modelId="{CEDC84E6-B895-4529-8229-27F12FB87A9D}" srcId="{C632C51C-2E8A-4BEF-862F-74726459E1E8}" destId="{7C3CAF58-CEF8-4CB9-97DB-CF11AA5BA0EC}" srcOrd="4" destOrd="0" parTransId="{F1B4C5E2-0B9B-42FB-937C-2F34ECEF85AC}" sibTransId="{14A23C07-8423-46C2-977A-0DA5FA303325}"/>
    <dgm:cxn modelId="{3EECF33A-2ABE-4507-A09B-44315C3AC06B}" srcId="{C632C51C-2E8A-4BEF-862F-74726459E1E8}" destId="{C34AA140-115C-45E8-AC74-4B36881D7424}" srcOrd="2" destOrd="0" parTransId="{A9186D26-11E6-4FC6-AE5D-B1D03E3D177B}" sibTransId="{BE1BA0DD-7071-462E-A1B6-CBFFB0AA3C6A}"/>
    <dgm:cxn modelId="{CD973EC3-37E9-47E7-87C8-22E43D2FCC73}" type="presParOf" srcId="{12F0C260-3E1E-4DB3-A6C2-46B13ECC1E49}" destId="{A54183CC-CEF6-43C5-B5DD-50E79B6F73AE}" srcOrd="0" destOrd="0" presId="urn:microsoft.com/office/officeart/2018/2/layout/IconVerticalSolidList"/>
    <dgm:cxn modelId="{921A17AA-7429-4BDB-8A71-DB479C65312B}" type="presParOf" srcId="{A54183CC-CEF6-43C5-B5DD-50E79B6F73AE}" destId="{07BA16E7-34E7-42C4-AED7-704D4A1B292A}" srcOrd="0" destOrd="0" presId="urn:microsoft.com/office/officeart/2018/2/layout/IconVerticalSolidList"/>
    <dgm:cxn modelId="{8B7CB817-913E-4CFF-A903-94BCCBFEB81C}" type="presParOf" srcId="{A54183CC-CEF6-43C5-B5DD-50E79B6F73AE}" destId="{CDC8B5EB-31AA-422F-89FC-B0B6DD5BE39C}" srcOrd="1" destOrd="0" presId="urn:microsoft.com/office/officeart/2018/2/layout/IconVerticalSolidList"/>
    <dgm:cxn modelId="{B884F49F-E1ED-4E93-872A-AA230EDDFE10}" type="presParOf" srcId="{A54183CC-CEF6-43C5-B5DD-50E79B6F73AE}" destId="{BCED8B1E-2620-4448-A8E4-4C2B19C2C5AE}" srcOrd="2" destOrd="0" presId="urn:microsoft.com/office/officeart/2018/2/layout/IconVerticalSolidList"/>
    <dgm:cxn modelId="{F278660E-0282-4377-A1D1-DA18CAB3E18A}" type="presParOf" srcId="{A54183CC-CEF6-43C5-B5DD-50E79B6F73AE}" destId="{666FF32A-F2FA-43E4-B65B-E3D0CFBB86F1}" srcOrd="3" destOrd="0" presId="urn:microsoft.com/office/officeart/2018/2/layout/IconVerticalSolidList"/>
    <dgm:cxn modelId="{58505715-1680-4539-9801-8A562C72D2C8}" type="presParOf" srcId="{12F0C260-3E1E-4DB3-A6C2-46B13ECC1E49}" destId="{53FDF1BA-2579-4A9C-A4BA-63161F1C42DA}" srcOrd="1" destOrd="0" presId="urn:microsoft.com/office/officeart/2018/2/layout/IconVerticalSolidList"/>
    <dgm:cxn modelId="{422463C0-154E-47D3-966B-481640B51ABB}" type="presParOf" srcId="{12F0C260-3E1E-4DB3-A6C2-46B13ECC1E49}" destId="{164082C1-270F-4856-89A3-2767379FB5C0}" srcOrd="2" destOrd="0" presId="urn:microsoft.com/office/officeart/2018/2/layout/IconVerticalSolidList"/>
    <dgm:cxn modelId="{004419F5-8101-4652-8D2B-0DC33CD0FED4}" type="presParOf" srcId="{164082C1-270F-4856-89A3-2767379FB5C0}" destId="{74CBC292-DF05-4303-9EDA-B845EE0CFCD4}" srcOrd="0" destOrd="0" presId="urn:microsoft.com/office/officeart/2018/2/layout/IconVerticalSolidList"/>
    <dgm:cxn modelId="{DBADC688-A18C-4738-B4DB-E17E45C159CF}" type="presParOf" srcId="{164082C1-270F-4856-89A3-2767379FB5C0}" destId="{12D7BA08-E376-452A-BCA6-563D021FAA4C}" srcOrd="1" destOrd="0" presId="urn:microsoft.com/office/officeart/2018/2/layout/IconVerticalSolidList"/>
    <dgm:cxn modelId="{2C0AB271-6253-414C-9020-80C85D0257E1}" type="presParOf" srcId="{164082C1-270F-4856-89A3-2767379FB5C0}" destId="{AF55F001-0A92-4AA8-A99B-177661A50E31}" srcOrd="2" destOrd="0" presId="urn:microsoft.com/office/officeart/2018/2/layout/IconVerticalSolidList"/>
    <dgm:cxn modelId="{DEA6740C-16DD-41E5-A7BC-636DAC83BC22}" type="presParOf" srcId="{164082C1-270F-4856-89A3-2767379FB5C0}" destId="{4C3395BA-94EC-48D6-B4F5-421F96602EC4}" srcOrd="3" destOrd="0" presId="urn:microsoft.com/office/officeart/2018/2/layout/IconVerticalSolidList"/>
    <dgm:cxn modelId="{6D074E44-DB0A-4EAE-997C-AA1002AB2887}" type="presParOf" srcId="{12F0C260-3E1E-4DB3-A6C2-46B13ECC1E49}" destId="{3CC7A17E-B64B-4FC8-AAD5-51104EFBE797}" srcOrd="3" destOrd="0" presId="urn:microsoft.com/office/officeart/2018/2/layout/IconVerticalSolidList"/>
    <dgm:cxn modelId="{2E61F645-F30D-47AD-B348-8A383EB78F99}" type="presParOf" srcId="{12F0C260-3E1E-4DB3-A6C2-46B13ECC1E49}" destId="{59C7ECFF-1714-4530-9299-D0EA156F02E8}" srcOrd="4" destOrd="0" presId="urn:microsoft.com/office/officeart/2018/2/layout/IconVerticalSolidList"/>
    <dgm:cxn modelId="{E9AE9216-4402-4CDD-9E19-ACED6889084E}" type="presParOf" srcId="{59C7ECFF-1714-4530-9299-D0EA156F02E8}" destId="{697675C3-DE5B-4B8A-8E56-965070C1931A}" srcOrd="0" destOrd="0" presId="urn:microsoft.com/office/officeart/2018/2/layout/IconVerticalSolidList"/>
    <dgm:cxn modelId="{226E87BC-EF1B-4708-868C-18578C64D038}" type="presParOf" srcId="{59C7ECFF-1714-4530-9299-D0EA156F02E8}" destId="{9C5A2DC0-AF3A-4EFA-B9A3-14D871E07DC2}" srcOrd="1" destOrd="0" presId="urn:microsoft.com/office/officeart/2018/2/layout/IconVerticalSolidList"/>
    <dgm:cxn modelId="{66031D8D-E850-4CCD-A8CE-6C5404BD899A}" type="presParOf" srcId="{59C7ECFF-1714-4530-9299-D0EA156F02E8}" destId="{84BA8C7B-273E-4F1F-958B-E982CA001686}" srcOrd="2" destOrd="0" presId="urn:microsoft.com/office/officeart/2018/2/layout/IconVerticalSolidList"/>
    <dgm:cxn modelId="{2BB06078-5279-420F-B39B-69FEB4367673}" type="presParOf" srcId="{59C7ECFF-1714-4530-9299-D0EA156F02E8}" destId="{B9F4DB7C-54FB-453C-A2EA-F6D4E812D994}" srcOrd="3" destOrd="0" presId="urn:microsoft.com/office/officeart/2018/2/layout/IconVerticalSolidList"/>
    <dgm:cxn modelId="{23844930-5C02-43D0-AC29-DCDD382A777E}" type="presParOf" srcId="{12F0C260-3E1E-4DB3-A6C2-46B13ECC1E49}" destId="{FD6480A8-D77A-40E7-8F6A-55B70231770D}" srcOrd="5" destOrd="0" presId="urn:microsoft.com/office/officeart/2018/2/layout/IconVerticalSolidList"/>
    <dgm:cxn modelId="{0C8AB04F-6494-4A71-9009-3C0E2F71FB08}" type="presParOf" srcId="{12F0C260-3E1E-4DB3-A6C2-46B13ECC1E49}" destId="{C6E8DB87-A20D-4353-8BF7-81CC70CBB44E}" srcOrd="6" destOrd="0" presId="urn:microsoft.com/office/officeart/2018/2/layout/IconVerticalSolidList"/>
    <dgm:cxn modelId="{0BFC9453-9704-423E-815C-2B878A3D7C41}" type="presParOf" srcId="{C6E8DB87-A20D-4353-8BF7-81CC70CBB44E}" destId="{10FF3542-F084-4B2F-A37B-56AD5042BA54}" srcOrd="0" destOrd="0" presId="urn:microsoft.com/office/officeart/2018/2/layout/IconVerticalSolidList"/>
    <dgm:cxn modelId="{B32FFADF-193B-4A99-9BB7-DA4A1FB6D867}" type="presParOf" srcId="{C6E8DB87-A20D-4353-8BF7-81CC70CBB44E}" destId="{4519D545-9EA1-460A-B570-2F3133D68E0F}" srcOrd="1" destOrd="0" presId="urn:microsoft.com/office/officeart/2018/2/layout/IconVerticalSolidList"/>
    <dgm:cxn modelId="{96FBA85B-8320-4296-AFE7-E2DFB18ECBDB}" type="presParOf" srcId="{C6E8DB87-A20D-4353-8BF7-81CC70CBB44E}" destId="{C71D4A0F-AB7F-4BFA-B5EA-0D47FBE95ECF}" srcOrd="2" destOrd="0" presId="urn:microsoft.com/office/officeart/2018/2/layout/IconVerticalSolidList"/>
    <dgm:cxn modelId="{0E9C2951-2F7A-4E5F-A587-AE4A2DA9DFC8}" type="presParOf" srcId="{C6E8DB87-A20D-4353-8BF7-81CC70CBB44E}" destId="{B67D5B5D-9308-4F2D-B91A-2AA506A95A1E}" srcOrd="3" destOrd="0" presId="urn:microsoft.com/office/officeart/2018/2/layout/IconVerticalSolidList"/>
    <dgm:cxn modelId="{6B11CAD7-816E-470D-9692-1287963F567C}" type="presParOf" srcId="{12F0C260-3E1E-4DB3-A6C2-46B13ECC1E49}" destId="{0E0194A1-BF03-4321-AFFA-3780EB465586}" srcOrd="7" destOrd="0" presId="urn:microsoft.com/office/officeart/2018/2/layout/IconVerticalSolidList"/>
    <dgm:cxn modelId="{E690AE81-1A3A-43F6-9714-C195ED4E4482}" type="presParOf" srcId="{12F0C260-3E1E-4DB3-A6C2-46B13ECC1E49}" destId="{62F85B44-DB22-4943-91D8-B2AD5B18845A}" srcOrd="8" destOrd="0" presId="urn:microsoft.com/office/officeart/2018/2/layout/IconVerticalSolidList"/>
    <dgm:cxn modelId="{657C6B4D-E026-4893-A58F-A5D68720D1F8}" type="presParOf" srcId="{62F85B44-DB22-4943-91D8-B2AD5B18845A}" destId="{9C8703BE-F6DC-48E3-9C35-EDC1D0E4DB2F}" srcOrd="0" destOrd="0" presId="urn:microsoft.com/office/officeart/2018/2/layout/IconVerticalSolidList"/>
    <dgm:cxn modelId="{3832294D-B911-4021-83A2-062C1FEF0386}" type="presParOf" srcId="{62F85B44-DB22-4943-91D8-B2AD5B18845A}" destId="{AD95A535-1F11-4A1D-8FF2-A9B1C45AC5C9}" srcOrd="1" destOrd="0" presId="urn:microsoft.com/office/officeart/2018/2/layout/IconVerticalSolidList"/>
    <dgm:cxn modelId="{5CFA2FB3-B723-47C9-8B32-B8D5F97AC9B2}" type="presParOf" srcId="{62F85B44-DB22-4943-91D8-B2AD5B18845A}" destId="{13DD88CF-28DE-46DE-91C7-3B26C38F6C94}" srcOrd="2" destOrd="0" presId="urn:microsoft.com/office/officeart/2018/2/layout/IconVerticalSolidList"/>
    <dgm:cxn modelId="{00211E2C-B3B5-4268-A140-CEFC29BF7F04}" type="presParOf" srcId="{62F85B44-DB22-4943-91D8-B2AD5B18845A}" destId="{D9D19F83-EA60-44EF-B301-38FC0CC2CB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A8D06-6379-CA40-8A3F-70CDB6D4ECA9}">
      <dsp:nvSpPr>
        <dsp:cNvPr id="0" name=""/>
        <dsp:cNvSpPr/>
      </dsp:nvSpPr>
      <dsp:spPr>
        <a:xfrm>
          <a:off x="1223467" y="1780"/>
          <a:ext cx="4893868" cy="18247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55" tIns="463481" rIns="94955" bIns="4634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Turn lights and computers off when they are not being used.</a:t>
          </a:r>
        </a:p>
      </dsp:txBody>
      <dsp:txXfrm>
        <a:off x="1223467" y="1780"/>
        <a:ext cx="4893868" cy="1824728"/>
      </dsp:txXfrm>
    </dsp:sp>
    <dsp:sp modelId="{0F651025-26EE-3645-8CCF-9D58354319B4}">
      <dsp:nvSpPr>
        <dsp:cNvPr id="0" name=""/>
        <dsp:cNvSpPr/>
      </dsp:nvSpPr>
      <dsp:spPr>
        <a:xfrm>
          <a:off x="0" y="1780"/>
          <a:ext cx="1223467" cy="18247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42" tIns="180243" rIns="64742" bIns="18024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Turn</a:t>
          </a:r>
        </a:p>
      </dsp:txBody>
      <dsp:txXfrm>
        <a:off x="0" y="1780"/>
        <a:ext cx="1223467" cy="1824728"/>
      </dsp:txXfrm>
    </dsp:sp>
    <dsp:sp modelId="{67DC7BF8-4DF5-C944-A986-A4CEA5D78B43}">
      <dsp:nvSpPr>
        <dsp:cNvPr id="0" name=""/>
        <dsp:cNvSpPr/>
      </dsp:nvSpPr>
      <dsp:spPr>
        <a:xfrm>
          <a:off x="1223467" y="1935991"/>
          <a:ext cx="4893868" cy="1824728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55" tIns="463481" rIns="94955" bIns="4634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Recycle paper and plastic.</a:t>
          </a:r>
        </a:p>
      </dsp:txBody>
      <dsp:txXfrm>
        <a:off x="1223467" y="1935991"/>
        <a:ext cx="4893868" cy="1824728"/>
      </dsp:txXfrm>
    </dsp:sp>
    <dsp:sp modelId="{798B095F-D037-D747-BC76-969239E60B88}">
      <dsp:nvSpPr>
        <dsp:cNvPr id="0" name=""/>
        <dsp:cNvSpPr/>
      </dsp:nvSpPr>
      <dsp:spPr>
        <a:xfrm>
          <a:off x="0" y="1935991"/>
          <a:ext cx="1223467" cy="182472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42" tIns="180243" rIns="64742" bIns="18024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Recycle</a:t>
          </a:r>
        </a:p>
      </dsp:txBody>
      <dsp:txXfrm>
        <a:off x="0" y="1935991"/>
        <a:ext cx="1223467" cy="1824728"/>
      </dsp:txXfrm>
    </dsp:sp>
    <dsp:sp modelId="{719D7200-0A66-F440-9EBA-D54730091212}">
      <dsp:nvSpPr>
        <dsp:cNvPr id="0" name=""/>
        <dsp:cNvSpPr/>
      </dsp:nvSpPr>
      <dsp:spPr>
        <a:xfrm>
          <a:off x="1223467" y="3870203"/>
          <a:ext cx="4893868" cy="1824728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55" tIns="463481" rIns="94955" bIns="46348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Support our Hackney Schools Street by walking, cycling or scootering to school.</a:t>
          </a:r>
        </a:p>
      </dsp:txBody>
      <dsp:txXfrm>
        <a:off x="1223467" y="3870203"/>
        <a:ext cx="4893868" cy="1824728"/>
      </dsp:txXfrm>
    </dsp:sp>
    <dsp:sp modelId="{D67A99FF-F1ED-A547-ABA5-95F1783D80D0}">
      <dsp:nvSpPr>
        <dsp:cNvPr id="0" name=""/>
        <dsp:cNvSpPr/>
      </dsp:nvSpPr>
      <dsp:spPr>
        <a:xfrm>
          <a:off x="0" y="3870203"/>
          <a:ext cx="1223467" cy="182472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42" tIns="180243" rIns="64742" bIns="18024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Support</a:t>
          </a:r>
        </a:p>
      </dsp:txBody>
      <dsp:txXfrm>
        <a:off x="0" y="3870203"/>
        <a:ext cx="1223467" cy="1824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A16E7-34E7-42C4-AED7-704D4A1B292A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8B5EB-31AA-422F-89FC-B0B6DD5BE39C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FF32A-F2FA-43E4-B65B-E3D0CFBB86F1}">
      <dsp:nvSpPr>
        <dsp:cNvPr id="0" name=""/>
        <dsp:cNvSpPr/>
      </dsp:nvSpPr>
      <dsp:spPr>
        <a:xfrm>
          <a:off x="1094903" y="4450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You can recycle at home to reduce the amount of waste that goes in our landfill.</a:t>
          </a:r>
          <a:endParaRPr lang="en-US" sz="1700" kern="1200" dirty="0"/>
        </a:p>
      </dsp:txBody>
      <dsp:txXfrm>
        <a:off x="1094903" y="4450"/>
        <a:ext cx="5022432" cy="947968"/>
      </dsp:txXfrm>
    </dsp:sp>
    <dsp:sp modelId="{74CBC292-DF05-4303-9EDA-B845EE0CFCD4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7BA08-E376-452A-BCA6-563D021FAA4C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395BA-94EC-48D6-B4F5-421F96602EC4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You can use public transport to travel. </a:t>
          </a:r>
          <a:endParaRPr lang="en-US" sz="1700" kern="1200" dirty="0"/>
        </a:p>
      </dsp:txBody>
      <dsp:txXfrm>
        <a:off x="1094903" y="1189411"/>
        <a:ext cx="5022432" cy="947968"/>
      </dsp:txXfrm>
    </dsp:sp>
    <dsp:sp modelId="{697675C3-DE5B-4B8A-8E56-965070C1931A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A2DC0-AF3A-4EFA-B9A3-14D871E07DC2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4DB7C-54FB-453C-A2EA-F6D4E812D994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Turn any switches off when you are not using it. If you are in a room and it is not being used, turn off the light!</a:t>
          </a:r>
          <a:endParaRPr lang="en-US" sz="1700" kern="1200" dirty="0"/>
        </a:p>
      </dsp:txBody>
      <dsp:txXfrm>
        <a:off x="1094903" y="2374371"/>
        <a:ext cx="5022432" cy="947968"/>
      </dsp:txXfrm>
    </dsp:sp>
    <dsp:sp modelId="{10FF3542-F084-4B2F-A37B-56AD5042BA54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9D545-9EA1-460A-B570-2F3133D68E0F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D5B5D-9308-4F2D-B91A-2AA506A95A1E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You can help by planting,  as your new plants and trees will help to remove the greenhouse gas CO</a:t>
          </a:r>
          <a:r>
            <a:rPr lang="en-GB" sz="1700" kern="1200" baseline="-25000" dirty="0"/>
            <a:t>2</a:t>
          </a:r>
          <a:r>
            <a:rPr lang="en-GB" sz="1700" kern="1200" dirty="0"/>
            <a:t> from the air. </a:t>
          </a:r>
          <a:endParaRPr lang="en-US" sz="1700" kern="1200" dirty="0"/>
        </a:p>
      </dsp:txBody>
      <dsp:txXfrm>
        <a:off x="1094903" y="3559332"/>
        <a:ext cx="5022432" cy="947968"/>
      </dsp:txXfrm>
    </dsp:sp>
    <dsp:sp modelId="{9C8703BE-F6DC-48E3-9C35-EDC1D0E4DB2F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5A535-1F11-4A1D-8FF2-A9B1C45AC5C9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9F83-EA60-44EF-B301-38FC0CC2CBD7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Speak to your parents or adults about ways to reduce emissions and help our planet.</a:t>
          </a:r>
          <a:endParaRPr lang="en-US" sz="1700" kern="1200" dirty="0"/>
        </a:p>
      </dsp:txBody>
      <dsp:txXfrm>
        <a:off x="1094903" y="4744292"/>
        <a:ext cx="5022432" cy="94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14B8-8DD3-4C92-AEC9-DF211C8AA97E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7D2DF-84CE-4E52-B2FF-AD9D3821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7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5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4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9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6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9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AB259-E07B-4A6D-BA3D-5CA77D06C5E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C749-6B96-4140-8E56-D25B0CC98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/>
              <a:t>Climate Change Awareness Assembly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96" y="765819"/>
            <a:ext cx="4485861" cy="896112"/>
          </a:xfrm>
        </p:spPr>
        <p:txBody>
          <a:bodyPr anchor="b">
            <a:normAutofit fontScale="90000"/>
          </a:bodyPr>
          <a:lstStyle/>
          <a:p>
            <a:r>
              <a:rPr lang="en-GB" sz="2900" b="1" dirty="0"/>
              <a:t>What </a:t>
            </a:r>
            <a:r>
              <a:rPr lang="en-GB" sz="2900" b="1" dirty="0" smtClean="0"/>
              <a:t>is COP26?</a:t>
            </a:r>
            <a:br>
              <a:rPr lang="en-GB" sz="2900" b="1" dirty="0" smtClean="0"/>
            </a:br>
            <a:r>
              <a:rPr lang="en-GB" sz="2900" b="1" dirty="0" smtClean="0"/>
              <a:t>What does </a:t>
            </a:r>
            <a:r>
              <a:rPr lang="en-GB" sz="2900" b="1" dirty="0"/>
              <a:t>COP26 stand for?</a:t>
            </a:r>
            <a:br>
              <a:rPr lang="en-GB" sz="2900" b="1" dirty="0"/>
            </a:br>
            <a:endParaRPr lang="en-GB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6" y="1839558"/>
            <a:ext cx="4643230" cy="4392759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COP stands for Conference of the Parties, and will be attended by countries that signed the United Nations Framework Convention on Climate Change (UNFCCC) . A treaty agreed in 1994.</a:t>
            </a:r>
          </a:p>
          <a:p>
            <a:pPr marL="0" indent="0">
              <a:buNone/>
            </a:pPr>
            <a:r>
              <a:rPr lang="en-GB" sz="2400" dirty="0"/>
              <a:t>It is an important meeting where all the leaders from around the world will meet to discuss climate change and plan how to tackle it. </a:t>
            </a:r>
          </a:p>
          <a:p>
            <a:pPr marL="0" indent="0">
              <a:buNone/>
            </a:pPr>
            <a:r>
              <a:rPr lang="en-GB" sz="2400" dirty="0"/>
              <a:t>COP26 is taking place in Glasgow in </a:t>
            </a:r>
            <a:r>
              <a:rPr lang="en-GB" sz="2400" dirty="0" smtClean="0"/>
              <a:t>Scotland.</a:t>
            </a:r>
            <a:endParaRPr lang="en-GB" sz="2400" dirty="0"/>
          </a:p>
        </p:txBody>
      </p:sp>
      <p:pic>
        <p:nvPicPr>
          <p:cNvPr id="4" name="Picture 4" descr="COP26: When is the Glasgow climate change conference and what is it for? -  The Big Issue">
            <a:extLst>
              <a:ext uri="{FF2B5EF4-FFF2-40B4-BE49-F238E27FC236}">
                <a16:creationId xmlns:a16="http://schemas.microsoft.com/office/drawing/2014/main" id="{BE2883AB-2453-E14F-A3EF-DADC1158B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r="18897" b="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7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ffects | Facts – Climate Change: Vital Signs of the Planet">
            <a:extLst>
              <a:ext uri="{FF2B5EF4-FFF2-40B4-BE49-F238E27FC236}">
                <a16:creationId xmlns:a16="http://schemas.microsoft.com/office/drawing/2014/main" id="{04613E61-367A-D64F-8AC1-949FF1AAD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r="-2" b="329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rbon footprints are hard to understand — here&amp;#39;s what you need to know">
            <a:extLst>
              <a:ext uri="{FF2B5EF4-FFF2-40B4-BE49-F238E27FC236}">
                <a16:creationId xmlns:a16="http://schemas.microsoft.com/office/drawing/2014/main" id="{7FDEADBC-5D25-224A-84A8-76E5B5CCB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1483897"/>
            <a:ext cx="5122849" cy="48169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/>
          </a:p>
          <a:p>
            <a:r>
              <a:rPr lang="en-GB" sz="2000" dirty="0"/>
              <a:t>The world is getting warmer because of fossil fuel emissions caused by humans. </a:t>
            </a:r>
          </a:p>
          <a:p>
            <a:r>
              <a:rPr lang="en-GB" sz="2000" dirty="0"/>
              <a:t>Carbon dioxide is released naturally but humans have increased this by burning fossil fuels like coal and oil.</a:t>
            </a:r>
          </a:p>
          <a:p>
            <a:r>
              <a:rPr lang="en-GB" sz="2000" dirty="0"/>
              <a:t>This causes climate change and also extreme weather conditions such as flooding, droughts and forest fires.</a:t>
            </a:r>
          </a:p>
          <a:p>
            <a:r>
              <a:rPr lang="en-GB" sz="2000" dirty="0"/>
              <a:t>The past decade was the warmest on record!</a:t>
            </a:r>
          </a:p>
          <a:p>
            <a:r>
              <a:rPr lang="en-GB" sz="2000" dirty="0"/>
              <a:t>This is why leaders are meeting to make agreements on the urgent action that is needed to reduce carbon emission. </a:t>
            </a:r>
          </a:p>
          <a:p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562463"/>
            <a:ext cx="4832802" cy="12435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600" b="1" dirty="0"/>
              <a:t>Why are leaders meeting in Scotland to discuss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197033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963790"/>
            <a:ext cx="10062557" cy="582377"/>
          </a:xfrm>
        </p:spPr>
        <p:txBody>
          <a:bodyPr anchor="b">
            <a:normAutofit/>
          </a:bodyPr>
          <a:lstStyle/>
          <a:p>
            <a:r>
              <a:rPr lang="en-GB" sz="3200" dirty="0" smtClean="0"/>
              <a:t>David Attenborough urges  leaders to make a change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15" y="5619404"/>
            <a:ext cx="103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https://www.youtube.com/watch?v=iKoqQTRERnA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9" y="1645861"/>
            <a:ext cx="7578040" cy="38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8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5000"/>
              <a:t>What can we do to reduce our own CO2 emissions?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DE9F58-D633-404E-981C-0A86A71A151A}"/>
              </a:ext>
            </a:extLst>
          </p:cNvPr>
          <p:cNvSpPr txBox="1">
            <a:spLocks/>
          </p:cNvSpPr>
          <p:nvPr/>
        </p:nvSpPr>
        <p:spPr>
          <a:xfrm>
            <a:off x="668001" y="1957317"/>
            <a:ext cx="10515600" cy="74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EC28292-B9F3-4962-863B-536F8BB2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78596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12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5000"/>
              <a:t>What can you do at home?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42B40294-B2A0-4DAF-BAD7-B439A7D22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5752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43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700" dirty="0"/>
              <a:t>Measuring our CO2 levels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1"/>
            <a:ext cx="3505494" cy="274874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As a school, we will be measuring our CO</a:t>
            </a:r>
            <a:r>
              <a:rPr lang="en-GB" sz="1200" dirty="0" smtClean="0"/>
              <a:t>2</a:t>
            </a:r>
            <a:r>
              <a:rPr lang="en-GB" sz="2000" dirty="0" smtClean="0"/>
              <a:t> levels using air quality monitors. </a:t>
            </a:r>
          </a:p>
          <a:p>
            <a:r>
              <a:rPr lang="en-GB" sz="2000" dirty="0" smtClean="0"/>
              <a:t>There will be one placed in different parts of the school. </a:t>
            </a:r>
            <a:endParaRPr lang="en-GB" sz="2000" dirty="0"/>
          </a:p>
          <a:p>
            <a:r>
              <a:rPr lang="en-GB" sz="2000" dirty="0" smtClean="0"/>
              <a:t>This will help us to plan ways to improve our </a:t>
            </a:r>
            <a:r>
              <a:rPr lang="en-GB" sz="2000" dirty="0"/>
              <a:t>CO</a:t>
            </a:r>
            <a:r>
              <a:rPr lang="en-GB" sz="1200" dirty="0"/>
              <a:t>2</a:t>
            </a:r>
            <a:r>
              <a:rPr lang="en-GB" sz="2000" dirty="0"/>
              <a:t> </a:t>
            </a:r>
            <a:r>
              <a:rPr lang="en-GB" sz="2000" dirty="0" smtClean="0"/>
              <a:t>levels.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ome Air Quality Monitor, PM2.5/PM1.0/PM10/CO2/TVOC/Temperature/Humidity |  ATO.com">
            <a:extLst>
              <a:ext uri="{FF2B5EF4-FFF2-40B4-BE49-F238E27FC236}">
                <a16:creationId xmlns:a16="http://schemas.microsoft.com/office/drawing/2014/main" id="{65DA1D4F-F94C-A944-A59D-C17AED5D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43" y="807593"/>
            <a:ext cx="5239568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2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383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Climate Change Awareness Assembly</vt:lpstr>
      <vt:lpstr>What is COP26? What does COP26 stand for? </vt:lpstr>
      <vt:lpstr>Why are leaders meeting in Scotland to discuss climate change?</vt:lpstr>
      <vt:lpstr>David Attenborough urges  leaders to make a change</vt:lpstr>
      <vt:lpstr>What can we do to reduce our own CO2 emissions?</vt:lpstr>
      <vt:lpstr>What can you do at home?</vt:lpstr>
      <vt:lpstr>Measuring our CO2 levels at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Awareness Assembly</dc:title>
  <dc:creator>Aimee Walker</dc:creator>
  <cp:lastModifiedBy>Fahmida Khatun</cp:lastModifiedBy>
  <cp:revision>10</cp:revision>
  <cp:lastPrinted>2021-11-04T08:24:35Z</cp:lastPrinted>
  <dcterms:created xsi:type="dcterms:W3CDTF">2021-11-02T07:18:37Z</dcterms:created>
  <dcterms:modified xsi:type="dcterms:W3CDTF">2021-11-05T07:50:32Z</dcterms:modified>
</cp:coreProperties>
</file>